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0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4.png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1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" Type="http://schemas.openxmlformats.org/officeDocument/2006/relationships/image" Target="../media/image6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11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4.png"/><Relationship Id="rId3" Type="http://schemas.openxmlformats.org/officeDocument/2006/relationships/image" Target="../media/image16.png"/><Relationship Id="rId21" Type="http://schemas.openxmlformats.org/officeDocument/2006/relationships/image" Target="../media/image90.png"/><Relationship Id="rId7" Type="http://schemas.openxmlformats.org/officeDocument/2006/relationships/image" Target="../media/image2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3.png"/><Relationship Id="rId2" Type="http://schemas.openxmlformats.org/officeDocument/2006/relationships/image" Target="../media/image15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0.png"/><Relationship Id="rId24" Type="http://schemas.openxmlformats.org/officeDocument/2006/relationships/image" Target="../media/image92.png"/><Relationship Id="rId5" Type="http://schemas.openxmlformats.org/officeDocument/2006/relationships/image" Target="../media/image18.png"/><Relationship Id="rId15" Type="http://schemas.openxmlformats.org/officeDocument/2006/relationships/image" Target="../media/image84.png"/><Relationship Id="rId23" Type="http://schemas.openxmlformats.org/officeDocument/2006/relationships/image" Target="../media/image11.png"/><Relationship Id="rId28" Type="http://schemas.openxmlformats.org/officeDocument/2006/relationships/image" Target="../media/image96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17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20.png"/><Relationship Id="rId12" Type="http://schemas.openxmlformats.org/officeDocument/2006/relationships/image" Target="../media/image103.png"/><Relationship Id="rId2" Type="http://schemas.openxmlformats.org/officeDocument/2006/relationships/image" Target="../media/image9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02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10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1.png"/><Relationship Id="rId5" Type="http://schemas.openxmlformats.org/officeDocument/2006/relationships/image" Target="../media/image10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710745"/>
            <a:ext cx="8665811" cy="8885006"/>
            <a:chOff x="9825809" y="2710745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710745"/>
              <a:ext cx="8654379" cy="8878303"/>
              <a:chOff x="9825809" y="2710745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661834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710745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717449"/>
              <a:ext cx="8654379" cy="8878303"/>
              <a:chOff x="9837241" y="2717449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21561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717449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9066667" y="1207331"/>
            <a:ext cx="2106633" cy="2159919"/>
            <a:chOff x="9066667" y="1207331"/>
            <a:chExt cx="2106633" cy="2159919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9066667" y="1207331"/>
              <a:ext cx="2103854" cy="2158289"/>
              <a:chOff x="9066667" y="1207331"/>
              <a:chExt cx="2103854" cy="2158289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42770" y="144370"/>
                <a:ext cx="4207708" cy="4316579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066667" y="1207331"/>
                <a:ext cx="2103854" cy="215828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9069446" y="1208961"/>
              <a:ext cx="2103854" cy="2158289"/>
              <a:chOff x="9069446" y="1208961"/>
              <a:chExt cx="2103854" cy="2158289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975473" y="105541"/>
                <a:ext cx="4207708" cy="4316579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069446" y="1208961"/>
                <a:ext cx="2103854" cy="215828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397694" y="3294373"/>
            <a:ext cx="4919970" cy="7544769"/>
            <a:chOff x="13397694" y="3294373"/>
            <a:chExt cx="4919970" cy="754476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20940000">
              <a:off x="13397694" y="3294373"/>
              <a:ext cx="4919970" cy="75447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597549" y="839713"/>
            <a:ext cx="8190328" cy="6146295"/>
            <a:chOff x="10597549" y="839713"/>
            <a:chExt cx="8190328" cy="614629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1360000">
              <a:off x="10597549" y="839713"/>
              <a:ext cx="8190328" cy="614629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553023" y="3860364"/>
            <a:ext cx="6757808" cy="6637133"/>
            <a:chOff x="8553023" y="3860364"/>
            <a:chExt cx="6757808" cy="663713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3023" y="3860364"/>
              <a:ext cx="6757808" cy="663713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4769" y="3921369"/>
            <a:ext cx="7104077" cy="269289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4289" y="3496203"/>
            <a:ext cx="8917998" cy="102855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2558" y="6092558"/>
            <a:ext cx="7147798" cy="801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710745"/>
            <a:ext cx="8665811" cy="8885006"/>
            <a:chOff x="9825809" y="2710745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710745"/>
              <a:ext cx="8654379" cy="8878303"/>
              <a:chOff x="9825809" y="2710745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661834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710745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717449"/>
              <a:ext cx="8654379" cy="8878303"/>
              <a:chOff x="9837241" y="2717449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21561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717449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36905" y="1852637"/>
            <a:ext cx="2779868" cy="2850182"/>
            <a:chOff x="1636905" y="1852637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36905" y="1852637"/>
              <a:ext cx="2776200" cy="2848032"/>
              <a:chOff x="1636905" y="1852637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5793" y="449976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6905" y="1852637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40572" y="1854787"/>
              <a:ext cx="2776200" cy="2848032"/>
              <a:chOff x="1640572" y="1854787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989" y="398738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0572" y="1854787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566367" y="8528871"/>
            <a:ext cx="476190" cy="1513686"/>
            <a:chOff x="1566367" y="8528871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566367" y="8528871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393052" y="6230868"/>
            <a:ext cx="4188581" cy="14743"/>
            <a:chOff x="10393052" y="6230868"/>
            <a:chExt cx="4188581" cy="147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0393052" y="6230868"/>
              <a:ext cx="4188581" cy="1474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048519" y="6230868"/>
            <a:ext cx="4188581" cy="14743"/>
            <a:chOff x="7048519" y="6230868"/>
            <a:chExt cx="4188581" cy="1474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7048519" y="6230868"/>
              <a:ext cx="4188581" cy="1474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704030" y="6230868"/>
            <a:ext cx="4188581" cy="14743"/>
            <a:chOff x="3704030" y="6230868"/>
            <a:chExt cx="4188581" cy="1474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3704030" y="6230868"/>
              <a:ext cx="4188581" cy="14743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73241" y="5969231"/>
            <a:ext cx="3042655" cy="149328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28669" y="5969231"/>
            <a:ext cx="2437189" cy="95997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84184" y="5969231"/>
            <a:ext cx="2744684" cy="95997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49222" y="6004784"/>
            <a:ext cx="2043560" cy="924417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94165" y="2728834"/>
            <a:ext cx="2742810" cy="457733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40109" y="2747881"/>
            <a:ext cx="2742810" cy="456781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86096" y="2747881"/>
            <a:ext cx="2790429" cy="453923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70179" y="2728833"/>
            <a:ext cx="2399954" cy="457733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813008" y="1789726"/>
            <a:ext cx="15242830" cy="708164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6329" y="464474"/>
            <a:ext cx="14419140" cy="223045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710745"/>
            <a:ext cx="8665811" cy="8885006"/>
            <a:chOff x="9825809" y="2710745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710745"/>
              <a:ext cx="8654379" cy="8878303"/>
              <a:chOff x="9825809" y="2710745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661834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710745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717449"/>
              <a:ext cx="8654379" cy="8878303"/>
              <a:chOff x="9837241" y="2717449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21561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717449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36905" y="1852637"/>
            <a:ext cx="2779868" cy="2850182"/>
            <a:chOff x="1636905" y="1852637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36905" y="1852637"/>
              <a:ext cx="2776200" cy="2848032"/>
              <a:chOff x="1636905" y="1852637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5793" y="449976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6905" y="1852637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40572" y="1854787"/>
              <a:ext cx="2776200" cy="2848032"/>
              <a:chOff x="1640572" y="1854787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989" y="398738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0572" y="1854787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566367" y="8528871"/>
            <a:ext cx="476190" cy="1513686"/>
            <a:chOff x="1566367" y="8528871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566367" y="8528871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420081" y="3013305"/>
            <a:ext cx="3523810" cy="5939076"/>
            <a:chOff x="11420081" y="3013305"/>
            <a:chExt cx="3523810" cy="593907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20081" y="3013305"/>
              <a:ext cx="3523810" cy="593907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0952" y="3013305"/>
            <a:ext cx="3523810" cy="5939076"/>
            <a:chOff x="7380952" y="3013305"/>
            <a:chExt cx="3523810" cy="593907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0952" y="3013305"/>
              <a:ext cx="3523810" cy="59390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341823" y="3013305"/>
            <a:ext cx="3523810" cy="5939076"/>
            <a:chOff x="3341823" y="3013305"/>
            <a:chExt cx="3523810" cy="593907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1823" y="3013305"/>
              <a:ext cx="3523810" cy="59390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267184" y="3654225"/>
            <a:ext cx="1829605" cy="1829605"/>
            <a:chOff x="12267184" y="3654225"/>
            <a:chExt cx="1829605" cy="182960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67184" y="3654225"/>
              <a:ext cx="1829605" cy="182960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228055" y="3654227"/>
            <a:ext cx="1829605" cy="1829605"/>
            <a:chOff x="8228055" y="3654227"/>
            <a:chExt cx="1829605" cy="1829605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8055" y="3654227"/>
              <a:ext cx="1829605" cy="182960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8453390" y="3879563"/>
            <a:ext cx="1378935" cy="1378935"/>
            <a:chOff x="8453390" y="3879563"/>
            <a:chExt cx="1378935" cy="137893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53390" y="3879563"/>
              <a:ext cx="1378935" cy="1378935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4188926" y="3654225"/>
            <a:ext cx="1829605" cy="1829605"/>
            <a:chOff x="4188926" y="3654225"/>
            <a:chExt cx="1829605" cy="182960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8926" y="3654225"/>
              <a:ext cx="1829605" cy="182960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4335924" y="3761995"/>
            <a:ext cx="1535608" cy="1676191"/>
            <a:chOff x="4335924" y="3761995"/>
            <a:chExt cx="1535608" cy="167619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5924" y="3761995"/>
              <a:ext cx="1535608" cy="167619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241501" y="3602861"/>
            <a:ext cx="1891531" cy="1829605"/>
            <a:chOff x="12241501" y="3602861"/>
            <a:chExt cx="1891531" cy="1829605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41501" y="3602861"/>
              <a:ext cx="1891531" cy="1829605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70767" y="5991907"/>
            <a:ext cx="2847304" cy="2026608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59355" y="6209358"/>
            <a:ext cx="2830504" cy="1591713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04307" y="6076869"/>
            <a:ext cx="2696885" cy="2506285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0911" y="645713"/>
            <a:ext cx="14630624" cy="2028843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639761"/>
            <a:ext cx="8665811" cy="8885006"/>
            <a:chOff x="9825809" y="2639761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639761"/>
              <a:ext cx="8654379" cy="8878303"/>
              <a:chOff x="9825809" y="2639761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732819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639761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646464"/>
              <a:ext cx="8654379" cy="8878303"/>
              <a:chOff x="9837241" y="2646464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92546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646464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973656" y="1604249"/>
            <a:ext cx="2779868" cy="2850182"/>
            <a:chOff x="973656" y="1604249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973656" y="1604249"/>
              <a:ext cx="2776200" cy="2848032"/>
              <a:chOff x="973656" y="1604249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377455" y="201588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3656" y="1604249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977323" y="1606399"/>
              <a:ext cx="2776200" cy="2848032"/>
              <a:chOff x="977323" y="1606399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466260" y="150350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7323" y="1606399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119180" y="2492003"/>
            <a:ext cx="3268687" cy="3680706"/>
            <a:chOff x="2119180" y="2492003"/>
            <a:chExt cx="3268687" cy="368070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9180" y="2492003"/>
              <a:ext cx="3268687" cy="368070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776746" y="5856754"/>
            <a:ext cx="3268687" cy="3706388"/>
            <a:chOff x="7776746" y="5856754"/>
            <a:chExt cx="3268687" cy="370638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6746" y="5856754"/>
              <a:ext cx="3268687" cy="3706388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32288" y="7247583"/>
            <a:ext cx="4253743" cy="120122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1561" y="5927361"/>
            <a:ext cx="1941632" cy="212476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68116" y="3779189"/>
            <a:ext cx="6411919" cy="1806881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11165" y="2849040"/>
            <a:ext cx="3490225" cy="137534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1796" y="569522"/>
            <a:ext cx="12807519" cy="202884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29840" y="-1805184"/>
            <a:ext cx="11162825" cy="11445181"/>
            <a:chOff x="6629840" y="-1805184"/>
            <a:chExt cx="11162825" cy="1144518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29840" y="-1805184"/>
              <a:ext cx="11148100" cy="11436546"/>
              <a:chOff x="6629840" y="-1805184"/>
              <a:chExt cx="11148100" cy="1143654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04321" y="-7437702"/>
                <a:ext cx="22296199" cy="22873092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840" y="-1805184"/>
                <a:ext cx="11148100" cy="11436546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6644565" y="-1796549"/>
              <a:ext cx="11148100" cy="11436546"/>
              <a:chOff x="6644565" y="-1796549"/>
              <a:chExt cx="11148100" cy="1143654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7719" y="-7643454"/>
                <a:ext cx="22296199" cy="22873092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44565" y="-1796549"/>
                <a:ext cx="11148100" cy="1143654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174327"/>
            <a:ext cx="4416772" cy="4528492"/>
            <a:chOff x="0" y="174327"/>
            <a:chExt cx="4416772" cy="452849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0" y="174327"/>
              <a:ext cx="4410946" cy="4525075"/>
              <a:chOff x="0" y="174327"/>
              <a:chExt cx="4410946" cy="4525075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2146704" y="-2054280"/>
                <a:ext cx="8821892" cy="9050150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174327"/>
                <a:ext cx="4410946" cy="452507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826" y="177744"/>
              <a:ext cx="4410946" cy="4525075"/>
              <a:chOff x="5826" y="177744"/>
              <a:chExt cx="4410946" cy="4525075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2287800" y="-2135689"/>
                <a:ext cx="8821892" cy="9050150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26" y="177744"/>
                <a:ext cx="4410946" cy="4525075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316474" y="416918"/>
            <a:ext cx="476190" cy="1513686"/>
            <a:chOff x="17316474" y="416918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6474" y="416918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861367" y="0"/>
            <a:ext cx="5501394" cy="7513748"/>
            <a:chOff x="12861367" y="0"/>
            <a:chExt cx="5501394" cy="751374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61367" y="0"/>
              <a:ext cx="5501394" cy="751374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318501" y="2438573"/>
            <a:ext cx="6366631" cy="3727664"/>
            <a:chOff x="9318501" y="2438573"/>
            <a:chExt cx="6366631" cy="372766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8501" y="2438573"/>
              <a:ext cx="6366631" cy="372766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33975" y="7110932"/>
            <a:ext cx="4921275" cy="3451499"/>
            <a:chOff x="533975" y="7110932"/>
            <a:chExt cx="4921275" cy="345149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975" y="7110932"/>
              <a:ext cx="4921275" cy="345149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497937" y="5913897"/>
            <a:ext cx="4263805" cy="3199702"/>
            <a:chOff x="4497937" y="5913897"/>
            <a:chExt cx="4263805" cy="319970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7937" y="5913897"/>
              <a:ext cx="4263805" cy="319970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34055" y="4360108"/>
            <a:ext cx="5121117" cy="3627098"/>
            <a:chOff x="434055" y="4360108"/>
            <a:chExt cx="5121117" cy="362709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055" y="4360108"/>
              <a:ext cx="5121117" cy="362709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082841" y="6436963"/>
            <a:ext cx="4931605" cy="3028340"/>
            <a:chOff x="12082841" y="6436963"/>
            <a:chExt cx="4931605" cy="302834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2841" y="6436963"/>
              <a:ext cx="4931605" cy="3028340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549" y="459055"/>
            <a:ext cx="2690172" cy="788553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397342" y="865347"/>
            <a:ext cx="13534568" cy="2010197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6896" y="2357136"/>
            <a:ext cx="6547325" cy="136404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7454" y="3523593"/>
            <a:ext cx="7583582" cy="1449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775906" y="-677689"/>
            <a:ext cx="11696524" cy="11992379"/>
            <a:chOff x="6775906" y="-677689"/>
            <a:chExt cx="11696524" cy="11992379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775906" y="-677689"/>
              <a:ext cx="11681094" cy="11983331"/>
              <a:chOff x="6775906" y="-677689"/>
              <a:chExt cx="11681094" cy="1198333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90991" y="-6579500"/>
                <a:ext cx="23362188" cy="23966663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75906" y="-677689"/>
                <a:ext cx="11681094" cy="1198333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6791335" y="-668641"/>
              <a:ext cx="11681094" cy="11983331"/>
              <a:chOff x="6791335" y="-668641"/>
              <a:chExt cx="11681094" cy="11983331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7339" y="-6795089"/>
                <a:ext cx="23362188" cy="23966663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91335" y="-668641"/>
                <a:ext cx="11681094" cy="11983331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945091" y="-1066057"/>
            <a:ext cx="5601507" cy="5743193"/>
            <a:chOff x="1945091" y="-1066057"/>
            <a:chExt cx="5601507" cy="5743193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945091" y="-1066057"/>
              <a:ext cx="5594118" cy="5738860"/>
              <a:chOff x="1945091" y="-1066057"/>
              <a:chExt cx="5594118" cy="5738860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777435" y="-3892455"/>
                <a:ext cx="11188236" cy="11477721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45091" y="-1066057"/>
                <a:ext cx="5594118" cy="573886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952480" y="-1061724"/>
              <a:ext cx="5594118" cy="5738860"/>
              <a:chOff x="1952480" y="-1061724"/>
              <a:chExt cx="5594118" cy="573886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956378" y="-3995701"/>
                <a:ext cx="11188236" cy="11477721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52480" y="-1061724"/>
                <a:ext cx="5594118" cy="5738860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59551" y="5142857"/>
            <a:ext cx="6047574" cy="3090304"/>
            <a:chOff x="359551" y="5142857"/>
            <a:chExt cx="6047574" cy="309030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551" y="5142857"/>
              <a:ext cx="6047574" cy="309030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500100" y="5425361"/>
            <a:ext cx="8335820" cy="5274709"/>
            <a:chOff x="-500100" y="5425361"/>
            <a:chExt cx="8335820" cy="527470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500100" y="5425361"/>
              <a:ext cx="8335820" cy="527470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624168" y="-247555"/>
            <a:ext cx="5661547" cy="7513748"/>
            <a:chOff x="12624168" y="-247555"/>
            <a:chExt cx="5661547" cy="751374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24168" y="-247555"/>
              <a:ext cx="5661547" cy="751374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764912" y="6197111"/>
            <a:ext cx="6707518" cy="4114286"/>
            <a:chOff x="11764912" y="6197111"/>
            <a:chExt cx="6707518" cy="411428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64912" y="6197111"/>
              <a:ext cx="6707518" cy="41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437956" y="2578747"/>
            <a:ext cx="5137202" cy="3618364"/>
            <a:chOff x="13437956" y="2578747"/>
            <a:chExt cx="5137202" cy="361836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37956" y="2578747"/>
              <a:ext cx="5137202" cy="361836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429898" y="2171721"/>
            <a:ext cx="6618662" cy="4711636"/>
            <a:chOff x="8429898" y="2171721"/>
            <a:chExt cx="6618662" cy="471163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29898" y="2171721"/>
              <a:ext cx="6618662" cy="4711636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494491" y="797746"/>
            <a:ext cx="13301586" cy="202884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6760" y="247632"/>
            <a:ext cx="2690172" cy="78855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0935" y="2321404"/>
            <a:ext cx="3928776" cy="147920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6876" y="3707678"/>
            <a:ext cx="7750477" cy="1051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639761"/>
            <a:ext cx="8665811" cy="8885006"/>
            <a:chOff x="9825809" y="2639761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639761"/>
              <a:ext cx="8654379" cy="8878303"/>
              <a:chOff x="9825809" y="2639761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732819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639761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646464"/>
              <a:ext cx="8654379" cy="8878303"/>
              <a:chOff x="9837241" y="2646464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92546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646464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754935" y="2160823"/>
            <a:ext cx="2779868" cy="2850182"/>
            <a:chOff x="1754935" y="2160823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754935" y="2160823"/>
              <a:ext cx="2776200" cy="2848032"/>
              <a:chOff x="1754935" y="2160823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3824" y="758162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54935" y="2160823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758602" y="2162973"/>
              <a:ext cx="2776200" cy="2848032"/>
              <a:chOff x="1758602" y="2162973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5019" y="706924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58602" y="2162973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76724" y="6690633"/>
            <a:ext cx="612805" cy="612805"/>
            <a:chOff x="876724" y="6690633"/>
            <a:chExt cx="612805" cy="61280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724" y="6690633"/>
              <a:ext cx="612805" cy="61280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92882" y="4817741"/>
            <a:ext cx="651328" cy="633302"/>
            <a:chOff x="892882" y="4817741"/>
            <a:chExt cx="651328" cy="63330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882" y="4817741"/>
              <a:ext cx="651328" cy="63330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92882" y="3903149"/>
            <a:ext cx="637967" cy="637967"/>
            <a:chOff x="892882" y="3903149"/>
            <a:chExt cx="637967" cy="63796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2882" y="3903149"/>
              <a:ext cx="637967" cy="63796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92882" y="2947947"/>
            <a:ext cx="637967" cy="637967"/>
            <a:chOff x="892882" y="2947947"/>
            <a:chExt cx="637967" cy="63796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882" y="2947947"/>
              <a:ext cx="637967" cy="63796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025147" y="9593713"/>
            <a:ext cx="3809524" cy="3809524"/>
            <a:chOff x="5025147" y="9593713"/>
            <a:chExt cx="3809524" cy="380952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58222" y="7626788"/>
              <a:ext cx="7619048" cy="7619048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5147" y="9593713"/>
              <a:ext cx="3809524" cy="380952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80469" y="5765958"/>
            <a:ext cx="651328" cy="633302"/>
            <a:chOff x="880469" y="5765958"/>
            <a:chExt cx="651328" cy="63330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0469" y="5765958"/>
              <a:ext cx="651328" cy="63330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872979" y="7507506"/>
            <a:ext cx="651328" cy="633302"/>
            <a:chOff x="872979" y="7507506"/>
            <a:chExt cx="651328" cy="633302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979" y="7507506"/>
              <a:ext cx="651328" cy="633302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36909" y="7567017"/>
            <a:ext cx="4309601" cy="66664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72966" y="6756274"/>
            <a:ext cx="3873306" cy="1041239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61728" y="5842150"/>
            <a:ext cx="4309601" cy="1041239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05747" y="3960293"/>
            <a:ext cx="3707439" cy="1041239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78747" y="2986045"/>
            <a:ext cx="3329477" cy="1041239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8749" y="1003542"/>
            <a:ext cx="12668989" cy="1826484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678747" y="4890084"/>
            <a:ext cx="5072877" cy="666649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905295" y="8428113"/>
            <a:ext cx="637967" cy="637967"/>
            <a:chOff x="905295" y="8428113"/>
            <a:chExt cx="637967" cy="637967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5295" y="8428113"/>
              <a:ext cx="637967" cy="637967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904337" y="3903149"/>
            <a:ext cx="5047107" cy="3610372"/>
            <a:chOff x="7904337" y="3903149"/>
            <a:chExt cx="5047107" cy="361037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04337" y="3903149"/>
              <a:ext cx="5047107" cy="361037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104149" y="2483514"/>
            <a:ext cx="4450420" cy="3498832"/>
            <a:chOff x="13104149" y="2483514"/>
            <a:chExt cx="4450420" cy="3498832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04149" y="2483514"/>
              <a:ext cx="4450420" cy="3498832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3104149" y="6408129"/>
            <a:ext cx="3041520" cy="3279615"/>
            <a:chOff x="13104149" y="6408129"/>
            <a:chExt cx="3041520" cy="3279615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04149" y="6408129"/>
              <a:ext cx="3041520" cy="3279615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700680" y="8485255"/>
            <a:ext cx="6787515" cy="1041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16433" y="305081"/>
            <a:ext cx="10942893" cy="11219685"/>
            <a:chOff x="8316433" y="305081"/>
            <a:chExt cx="10942893" cy="1121968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316433" y="305081"/>
              <a:ext cx="10928457" cy="11211221"/>
              <a:chOff x="8316433" y="305081"/>
              <a:chExt cx="10928457" cy="112112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97809" y="-5216464"/>
                <a:ext cx="21856914" cy="22422441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16433" y="305081"/>
                <a:ext cx="10928457" cy="112112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330868" y="313546"/>
              <a:ext cx="10928457" cy="11211221"/>
              <a:chOff x="8330868" y="313546"/>
              <a:chExt cx="10928457" cy="11211221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48232" y="-5418162"/>
                <a:ext cx="21856914" cy="22422441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30868" y="313546"/>
                <a:ext cx="10928457" cy="11211221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36905" y="1852637"/>
            <a:ext cx="2779868" cy="2850182"/>
            <a:chOff x="1636905" y="1852637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36905" y="1852637"/>
              <a:ext cx="2776200" cy="2848032"/>
              <a:chOff x="1636905" y="1852637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5793" y="449976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6905" y="1852637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40572" y="1854787"/>
              <a:ext cx="2776200" cy="2848032"/>
              <a:chOff x="1640572" y="1854787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989" y="398738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0572" y="1854787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497927" y="4166469"/>
            <a:ext cx="8814359" cy="8814359"/>
            <a:chOff x="-497927" y="4166469"/>
            <a:chExt cx="8814359" cy="881435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5081263" y="-342414"/>
              <a:ext cx="17628718" cy="1762871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497927" y="4166469"/>
              <a:ext cx="8814359" cy="881435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340055" y="3277728"/>
            <a:ext cx="6006762" cy="6006762"/>
            <a:chOff x="10340055" y="3277728"/>
            <a:chExt cx="6006762" cy="6006762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0340055" y="3277728"/>
              <a:ext cx="6006762" cy="3959002"/>
              <a:chOff x="10340055" y="3277728"/>
              <a:chExt cx="6006762" cy="3959002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340055" y="3277728"/>
                <a:ext cx="6006762" cy="395900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340055" y="7373247"/>
              <a:ext cx="6006762" cy="1911242"/>
              <a:chOff x="10340055" y="7373247"/>
              <a:chExt cx="6006762" cy="1911242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340055" y="7373247"/>
                <a:ext cx="6006762" cy="1911242"/>
              </a:xfrm>
              <a:prstGeom prst="rect">
                <a:avLst/>
              </a:prstGeom>
            </p:spPr>
          </p:pic>
        </p:grpSp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7720" y="2246446"/>
            <a:ext cx="5617285" cy="97063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953348" y="1016271"/>
            <a:ext cx="13579500" cy="202884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7487" y="3105115"/>
            <a:ext cx="8134377" cy="9735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25809" y="2710745"/>
            <a:ext cx="8665811" cy="8885006"/>
            <a:chOff x="9825809" y="2710745"/>
            <a:chExt cx="8665811" cy="888500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25809" y="2710745"/>
              <a:ext cx="8654379" cy="8878303"/>
              <a:chOff x="9825809" y="2710745"/>
              <a:chExt cx="8654379" cy="887830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3926" y="-1661834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25809" y="2710745"/>
                <a:ext cx="8654379" cy="887830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837241" y="2717449"/>
              <a:ext cx="8654379" cy="8878303"/>
              <a:chOff x="9837241" y="2717449"/>
              <a:chExt cx="8654379" cy="887830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7092" y="-1821561"/>
                <a:ext cx="17308758" cy="17756606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7241" y="2717449"/>
                <a:ext cx="8654379" cy="8878303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36905" y="1852637"/>
            <a:ext cx="2779868" cy="2850182"/>
            <a:chOff x="1636905" y="1852637"/>
            <a:chExt cx="2779868" cy="285018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36905" y="1852637"/>
              <a:ext cx="2776200" cy="2848032"/>
              <a:chOff x="1636905" y="1852637"/>
              <a:chExt cx="2776200" cy="284803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5793" y="449976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6905" y="1852637"/>
                <a:ext cx="2776200" cy="284803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40572" y="1854787"/>
              <a:ext cx="2776200" cy="2848032"/>
              <a:chOff x="1640572" y="1854787"/>
              <a:chExt cx="2776200" cy="28480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989" y="398738"/>
                <a:ext cx="5552401" cy="5696064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0572" y="1854787"/>
                <a:ext cx="2776200" cy="284803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566367" y="8528871"/>
            <a:ext cx="476190" cy="1513686"/>
            <a:chOff x="1566367" y="8528871"/>
            <a:chExt cx="476190" cy="15136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566367" y="8528871"/>
              <a:ext cx="476190" cy="15136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761905" y="761905"/>
            <a:ext cx="476190" cy="1513686"/>
            <a:chOff x="16761905" y="761905"/>
            <a:chExt cx="476190" cy="151368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1905" y="761905"/>
              <a:ext cx="476190" cy="1513686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2753" y="3112052"/>
            <a:ext cx="9473771" cy="247265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6193" y="670478"/>
            <a:ext cx="2690172" cy="78855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0153" y="5858877"/>
            <a:ext cx="14744987" cy="1733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희수 주</cp:lastModifiedBy>
  <cp:revision>2</cp:revision>
  <dcterms:created xsi:type="dcterms:W3CDTF">2024-02-17T14:49:58Z</dcterms:created>
  <dcterms:modified xsi:type="dcterms:W3CDTF">2024-02-17T05:53:00Z</dcterms:modified>
</cp:coreProperties>
</file>